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  <p:sldMasterId id="2147483658" r:id="rId3"/>
  </p:sldMasterIdLst>
  <p:notesMasterIdLst>
    <p:notesMasterId r:id="rId20"/>
  </p:notesMasterIdLst>
  <p:handoutMasterIdLst>
    <p:handoutMasterId r:id="rId21"/>
  </p:handoutMasterIdLst>
  <p:sldIdLst>
    <p:sldId id="256" r:id="rId4"/>
    <p:sldId id="257" r:id="rId5"/>
    <p:sldId id="260" r:id="rId6"/>
    <p:sldId id="295" r:id="rId7"/>
    <p:sldId id="298" r:id="rId8"/>
    <p:sldId id="299" r:id="rId9"/>
    <p:sldId id="296" r:id="rId10"/>
    <p:sldId id="262" r:id="rId11"/>
    <p:sldId id="300" r:id="rId12"/>
    <p:sldId id="302" r:id="rId13"/>
    <p:sldId id="301" r:id="rId14"/>
    <p:sldId id="261" r:id="rId15"/>
    <p:sldId id="303" r:id="rId16"/>
    <p:sldId id="277" r:id="rId17"/>
    <p:sldId id="265" r:id="rId18"/>
    <p:sldId id="297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D9A"/>
    <a:srgbClr val="76B1D1"/>
    <a:srgbClr val="F3C04A"/>
    <a:srgbClr val="A0C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44" d="100"/>
          <a:sy n="144" d="100"/>
        </p:scale>
        <p:origin x="654" y="114"/>
      </p:cViewPr>
      <p:guideLst>
        <p:guide orient="horz" pos="18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87649-87BE-48A6-AB38-3A28AD0FAB86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E6650-FA3D-4205-A4D4-AA0375A17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15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4DDF7-921D-4AC8-B946-4DD615DDC886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42B24-5628-4EE2-A5C0-B4E095A44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4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2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6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953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9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693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8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7" y="646773"/>
            <a:ext cx="3420164" cy="29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920519" y="744654"/>
            <a:ext cx="31464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20A1E39-4EAE-4670-B341-E876511388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203515"/>
            <a:ext cx="9143999" cy="207553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AC9DBF-2FD4-4775-8F53-02C2F29C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870"/>
            <a:ext cx="914399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0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539550"/>
            <a:ext cx="3528392" cy="406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43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9138113" cy="25717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977152" y="1491630"/>
            <a:ext cx="1390030" cy="19844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889704" y="1491630"/>
            <a:ext cx="1390030" cy="19844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582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787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995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1260000" anchor="ctr"/>
          <a:lstStyle>
            <a:lvl1pPr marL="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398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6042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46042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46042" y="2217207"/>
            <a:ext cx="1944000" cy="5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546042" y="4085904"/>
            <a:ext cx="1944000" cy="5309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583307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82971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582971" y="2217207"/>
            <a:ext cx="1944000" cy="5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82635" y="4085904"/>
            <a:ext cx="1944000" cy="5309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19900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19564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619564" y="2217207"/>
            <a:ext cx="1944000" cy="5309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619228" y="4085904"/>
            <a:ext cx="1944000" cy="5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56494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656494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656494" y="2217207"/>
            <a:ext cx="1944000" cy="5309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6656494" y="4085904"/>
            <a:ext cx="1944000" cy="5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71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239542"/>
            <a:ext cx="9144000" cy="3348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568" y="1419622"/>
            <a:ext cx="5760640" cy="292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70504" y="1806558"/>
            <a:ext cx="2701398" cy="198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382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52" y="1203598"/>
            <a:ext cx="249742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128" y="1203598"/>
            <a:ext cx="249742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404" y="1203598"/>
            <a:ext cx="249742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1812" y="1311088"/>
            <a:ext cx="1448000" cy="2212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841834" y="1311088"/>
            <a:ext cx="1448000" cy="2212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331856" y="1311088"/>
            <a:ext cx="1448000" cy="2212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330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4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24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3671392" y="2181756"/>
            <a:ext cx="5472608" cy="542078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1392" y="2734184"/>
            <a:ext cx="5472608" cy="197606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505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KBM-정애\014-Fullppt\PNG이미지\탭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52" y="483518"/>
            <a:ext cx="2049645" cy="252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36710" y="731206"/>
            <a:ext cx="1440672" cy="180356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9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7" y="646773"/>
            <a:ext cx="3420164" cy="29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920519" y="744654"/>
            <a:ext cx="31464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97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7664" y="25735"/>
            <a:ext cx="7596336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7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189414"/>
            <a:ext cx="1728192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710172" y="1189414"/>
            <a:ext cx="1728192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36776" y="1189414"/>
            <a:ext cx="1728192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63380" y="1189414"/>
            <a:ext cx="1728192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225800" y="1183642"/>
            <a:ext cx="31464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85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200786"/>
            <a:ext cx="4572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892706"/>
            <a:ext cx="4572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568305" y="1200090"/>
            <a:ext cx="1416959" cy="16926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56888" y="2892706"/>
            <a:ext cx="1416959" cy="1692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7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99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47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8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8" r:id="rId3"/>
    <p:sldLayoutId id="2147483665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5" r:id="rId10"/>
    <p:sldLayoutId id="2147483674" r:id="rId11"/>
    <p:sldLayoutId id="2147483666" r:id="rId12"/>
    <p:sldLayoutId id="2147483657" r:id="rId13"/>
    <p:sldLayoutId id="2147483676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94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2.jpg"/><Relationship Id="rId7" Type="http://schemas.openxmlformats.org/officeDocument/2006/relationships/image" Target="../media/image1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g"/><Relationship Id="rId11" Type="http://schemas.openxmlformats.org/officeDocument/2006/relationships/image" Target="../media/image12.jpg"/><Relationship Id="rId5" Type="http://schemas.openxmlformats.org/officeDocument/2006/relationships/image" Target="../media/image34.jpg"/><Relationship Id="rId10" Type="http://schemas.openxmlformats.org/officeDocument/2006/relationships/image" Target="../media/image11.jpg"/><Relationship Id="rId4" Type="http://schemas.openxmlformats.org/officeDocument/2006/relationships/image" Target="../media/image33.jpg"/><Relationship Id="rId9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501738"/>
            <a:ext cx="1008112" cy="2492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ea typeface="맑은 고딕" pitchFamily="50" charset="-127"/>
              </a:rPr>
              <a:t>유승호 </a:t>
            </a:r>
            <a:r>
              <a:rPr lang="en-US" altLang="ko-KR" dirty="0">
                <a:ea typeface="맑은 고딕" pitchFamily="50" charset="-127"/>
              </a:rPr>
              <a:t>– </a:t>
            </a:r>
            <a:r>
              <a:rPr lang="ko-KR" altLang="en-US" dirty="0">
                <a:ea typeface="맑은 고딕" pitchFamily="50" charset="-127"/>
              </a:rPr>
              <a:t>게임 개발 포트폴리오</a:t>
            </a:r>
            <a:endParaRPr lang="ko-KR" altLang="en-US" dirty="0"/>
          </a:p>
        </p:txBody>
      </p:sp>
      <p:sp>
        <p:nvSpPr>
          <p:cNvPr id="11" name="TextBox 10">
            <a:hlinkClick r:id="rId4"/>
          </p:cNvPr>
          <p:cNvSpPr txBox="1"/>
          <p:nvPr/>
        </p:nvSpPr>
        <p:spPr>
          <a:xfrm>
            <a:off x="-18256" y="4825165"/>
            <a:ext cx="9180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4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E9E95FB-8CE1-DA99-ABE9-46BF559218A4}"/>
              </a:ext>
            </a:extLst>
          </p:cNvPr>
          <p:cNvSpPr txBox="1">
            <a:spLocks/>
          </p:cNvSpPr>
          <p:nvPr/>
        </p:nvSpPr>
        <p:spPr>
          <a:xfrm>
            <a:off x="-108520" y="1491630"/>
            <a:ext cx="914399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Avcorad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 구현한 기능 </a:t>
            </a:r>
            <a:r>
              <a:rPr lang="en-US" altLang="ko-KR" dirty="0" smtClean="0"/>
              <a:t>Gif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802265"/>
            <a:ext cx="7380312" cy="41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3"/>
                </a:solidFill>
              </a:rPr>
              <a:t>다음주 할일</a:t>
            </a:r>
            <a:endParaRPr lang="ko-KR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97407" y="2685486"/>
            <a:ext cx="144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2638132" y="2685486"/>
            <a:ext cx="144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078857" y="2685486"/>
            <a:ext cx="144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5519582" y="2685486"/>
            <a:ext cx="144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6960307" y="2685486"/>
            <a:ext cx="1309304" cy="360000"/>
          </a:xfrm>
          <a:prstGeom prst="rect">
            <a:avLst/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2374832" y="2589599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2457407" y="2672174"/>
            <a:ext cx="360000" cy="3600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815557" y="259529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3898132" y="2677873"/>
            <a:ext cx="360000" cy="36000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6282" y="2600997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5338857" y="2683572"/>
            <a:ext cx="360000" cy="36000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97007" y="2606696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6779582" y="2689271"/>
            <a:ext cx="360000" cy="3600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34832" y="259529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17"/>
          <p:cNvSpPr/>
          <p:nvPr/>
        </p:nvSpPr>
        <p:spPr>
          <a:xfrm>
            <a:off x="1017407" y="2677873"/>
            <a:ext cx="360000" cy="360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344850" y="1542260"/>
            <a:ext cx="1589464" cy="1058737"/>
            <a:chOff x="3303030" y="1872976"/>
            <a:chExt cx="1281850" cy="478896"/>
          </a:xfrm>
        </p:grpSpPr>
        <p:sp>
          <p:nvSpPr>
            <p:cNvPr id="25" name="TextBox 24"/>
            <p:cNvSpPr txBox="1"/>
            <p:nvPr/>
          </p:nvSpPr>
          <p:spPr>
            <a:xfrm>
              <a:off x="3303030" y="1872976"/>
              <a:ext cx="1260140" cy="1252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스킬 구현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24740" y="2059519"/>
              <a:ext cx="1260140" cy="29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스킬창에서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드래그 앤 드롭으로 단축키 창에 등록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17408" y="3207986"/>
            <a:ext cx="2618689" cy="915807"/>
            <a:chOff x="3324740" y="1807396"/>
            <a:chExt cx="1297633" cy="856834"/>
          </a:xfrm>
        </p:grpSpPr>
        <p:sp>
          <p:nvSpPr>
            <p:cNvPr id="28" name="TextBox 27"/>
            <p:cNvSpPr txBox="1"/>
            <p:nvPr/>
          </p:nvSpPr>
          <p:spPr>
            <a:xfrm>
              <a:off x="3324740" y="1807396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단축키 창 구현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24740" y="2059519"/>
              <a:ext cx="1297633" cy="604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단축키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(1,2,3,4,5)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 눌렀을 때 해당하는 아이템에 맞는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효과를 실행하게 구현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6">
            <a:extLst>
              <a:ext uri="{FF2B5EF4-FFF2-40B4-BE49-F238E27FC236}">
                <a16:creationId xmlns:a16="http://schemas.microsoft.com/office/drawing/2014/main" id="{B3E250DB-66B7-EF77-A3CA-F84DD2E11B21}"/>
              </a:ext>
            </a:extLst>
          </p:cNvPr>
          <p:cNvGrpSpPr/>
          <p:nvPr/>
        </p:nvGrpSpPr>
        <p:grpSpPr>
          <a:xfrm>
            <a:off x="45773" y="1452975"/>
            <a:ext cx="2329064" cy="1003383"/>
            <a:chOff x="3188708" y="1702467"/>
            <a:chExt cx="1549360" cy="10033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354CF2-BF41-9EF0-5319-4220E43DF735}"/>
                </a:ext>
              </a:extLst>
            </p:cNvPr>
            <p:cNvSpPr txBox="1"/>
            <p:nvPr/>
          </p:nvSpPr>
          <p:spPr>
            <a:xfrm>
              <a:off x="3188708" y="1702467"/>
              <a:ext cx="15322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ESC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키 눌렀을 시 일시정지 및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일시정지 메뉴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26BE5-BA3C-7E49-412D-75AFAA748EEA}"/>
                </a:ext>
              </a:extLst>
            </p:cNvPr>
            <p:cNvSpPr txBox="1"/>
            <p:nvPr/>
          </p:nvSpPr>
          <p:spPr>
            <a:xfrm>
              <a:off x="3188709" y="2059519"/>
              <a:ext cx="15493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ESC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키를 눌렀을 때 기능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계속하기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환경설정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메인화면으로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윈도우로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호출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3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 구현 진행 예상 그래프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267"/>
            <a:ext cx="9144000" cy="23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2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리소스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03D275-7771-443F-9D67-AC391B8C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542"/>
            <a:ext cx="3203848" cy="23686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E0DDD12-053C-68E7-512F-621F66066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300" y="1883891"/>
            <a:ext cx="4069425" cy="2952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32CEC5-D643-CA01-BCAD-B44992EE1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866194"/>
            <a:ext cx="2578100" cy="76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BA2FE-DF37-7273-E7FC-CBCB83888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76" y="1692123"/>
            <a:ext cx="234950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rapezoid 13"/>
          <p:cNvSpPr/>
          <p:nvPr/>
        </p:nvSpPr>
        <p:spPr>
          <a:xfrm>
            <a:off x="1220235" y="2639734"/>
            <a:ext cx="366634" cy="310011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ounded Rectangle 7"/>
          <p:cNvSpPr/>
          <p:nvPr/>
        </p:nvSpPr>
        <p:spPr>
          <a:xfrm>
            <a:off x="5509734" y="2596605"/>
            <a:ext cx="228980" cy="39626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Rectangle 18"/>
          <p:cNvSpPr/>
          <p:nvPr/>
        </p:nvSpPr>
        <p:spPr>
          <a:xfrm>
            <a:off x="3315754" y="2637319"/>
            <a:ext cx="396268" cy="31484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Rounded Rectangle 25"/>
          <p:cNvSpPr/>
          <p:nvPr/>
        </p:nvSpPr>
        <p:spPr>
          <a:xfrm>
            <a:off x="7593650" y="2596606"/>
            <a:ext cx="281822" cy="396268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5B4424-9554-A7F2-E902-7A64EEF8F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8"/>
            <a:ext cx="4165600" cy="3073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36ABD5-9B10-D41C-7F9F-302781F98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19" y="123478"/>
            <a:ext cx="4159250" cy="30797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F3B7CE-3CBC-D5A5-F179-9494BA09D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0" y="3312929"/>
            <a:ext cx="2292350" cy="17946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479BC92-993D-105D-2334-C4BE92D83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9" y="3292100"/>
            <a:ext cx="2311400" cy="17946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0A214A-67DF-D221-7894-01C018487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80" y="3312928"/>
            <a:ext cx="2336800" cy="17946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05BA039-D883-405B-5B60-49872454E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48" y="3312928"/>
            <a:ext cx="1781831" cy="164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EDD563-D93C-4F19-3D1C-06123EB53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8"/>
            <a:ext cx="3384376" cy="22476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2886AD1-BE81-A2D5-D2FA-EB3383DB4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72" y="123478"/>
            <a:ext cx="4203700" cy="304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663424-D511-3751-6D98-BA8BDC043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45644"/>
            <a:ext cx="3384376" cy="247437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FC6FF26-5737-1C62-4897-F1F86F89E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72" y="3291830"/>
            <a:ext cx="2160240" cy="16818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8680DA4-3BBC-006D-45A8-55DFD1474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56" y="2701588"/>
            <a:ext cx="3251200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2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D60B64-306C-4724-E790-28301FBA4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8"/>
            <a:ext cx="2927350" cy="2152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A6CFA2-4DA9-F613-5A80-2A49EAF2D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75" y="141223"/>
            <a:ext cx="2965450" cy="2139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A58734-C2AD-7661-FAB6-2AB20FB3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76128"/>
            <a:ext cx="2330450" cy="1784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D7EFCC-A94F-5929-BF65-355B9DDAC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75" y="2276128"/>
            <a:ext cx="2343150" cy="1816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769E52-5F1F-F81D-67AE-D272A09B1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41223"/>
            <a:ext cx="2330450" cy="1822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4925D6-D70C-96F4-AEF2-4557CDD67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1963673"/>
            <a:ext cx="2882900" cy="933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C84F05-656C-509B-D313-998B472FD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3011423"/>
            <a:ext cx="2603500" cy="774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C183CD-F842-E4C5-224E-5CB38F1FB6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3879009"/>
            <a:ext cx="2660650" cy="8318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7701D81-1030-C03D-F7D0-8A527F5EA4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912944"/>
            <a:ext cx="2374900" cy="8191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FD8C61-6F60-AE7C-C4A5-AE3FF4340F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54" y="4025791"/>
            <a:ext cx="2755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차례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7165" y="1182355"/>
            <a:ext cx="702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2327140" y="1254355"/>
            <a:ext cx="6116031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1619505" y="1254355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26224" y="1275523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622011" y="1394567"/>
            <a:ext cx="4813049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게임 간략 소개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27165" y="2089104"/>
            <a:ext cx="702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2327140" y="2161104"/>
            <a:ext cx="6116031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0C458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19505" y="2161104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26224" y="2182272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2622011" y="2301316"/>
            <a:ext cx="4813049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스토리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527165" y="2995853"/>
            <a:ext cx="702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2327140" y="3067853"/>
            <a:ext cx="6116031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1619505" y="3067853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26224" y="3089021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622011" y="3208065"/>
            <a:ext cx="4813049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구현한 기능들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527165" y="3902601"/>
            <a:ext cx="702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/>
          <p:cNvSpPr/>
          <p:nvPr/>
        </p:nvSpPr>
        <p:spPr>
          <a:xfrm>
            <a:off x="2327140" y="3974601"/>
            <a:ext cx="6116031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>
            <a:off x="1619505" y="3974601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626224" y="3995769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12"/>
          <p:cNvSpPr txBox="1"/>
          <p:nvPr/>
        </p:nvSpPr>
        <p:spPr bwMode="auto">
          <a:xfrm>
            <a:off x="2622011" y="4114813"/>
            <a:ext cx="4813049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사용한 리소스</a:t>
            </a:r>
          </a:p>
        </p:txBody>
      </p:sp>
    </p:spTree>
    <p:extLst>
      <p:ext uri="{BB962C8B-B14F-4D97-AF65-F5344CB8AC3E}">
        <p14:creationId xmlns:p14="http://schemas.microsoft.com/office/powerpoint/2010/main" val="70344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A4CDFA0E-5B49-FD52-B1DD-6F792BD028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5" r="25665"/>
          <a:stretch>
            <a:fillRect/>
          </a:stretch>
        </p:blipFill>
        <p:spPr>
          <a:xfrm>
            <a:off x="539552" y="411510"/>
            <a:ext cx="3528392" cy="4068000"/>
          </a:xfrm>
        </p:spPr>
      </p:pic>
      <p:sp>
        <p:nvSpPr>
          <p:cNvPr id="4" name="Text Placeholder 13"/>
          <p:cNvSpPr txBox="1">
            <a:spLocks/>
          </p:cNvSpPr>
          <p:nvPr/>
        </p:nvSpPr>
        <p:spPr>
          <a:xfrm>
            <a:off x="1729211" y="2842353"/>
            <a:ext cx="2189605" cy="115212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간단 게임 소개</a:t>
            </a: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60032" y="1215526"/>
            <a:ext cx="3352293" cy="1277398"/>
            <a:chOff x="2113657" y="4283314"/>
            <a:chExt cx="2120135" cy="792647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560313"/>
              <a:ext cx="2120134" cy="515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액션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RPG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게임으로 나오는 적들을 처치하고 경험치를 쌓아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레벨업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하여 능력치를 올리고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보스 몬스터를 잡아 무기를 획득하여 더 강한적을 잡아내는 게임입니다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 게임은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29211" y="4029909"/>
            <a:ext cx="218960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</p:spTree>
    <p:extLst>
      <p:ext uri="{BB962C8B-B14F-4D97-AF65-F5344CB8AC3E}">
        <p14:creationId xmlns:p14="http://schemas.microsoft.com/office/powerpoint/2010/main" val="200791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43A8F61-460E-CA2B-8ABE-C1CD9C6228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7" r="25637"/>
          <a:stretch>
            <a:fillRect/>
          </a:stretch>
        </p:blipFill>
        <p:spPr/>
      </p:pic>
      <p:sp>
        <p:nvSpPr>
          <p:cNvPr id="4" name="Text Placeholder 13"/>
          <p:cNvSpPr txBox="1">
            <a:spLocks/>
          </p:cNvSpPr>
          <p:nvPr/>
        </p:nvSpPr>
        <p:spPr>
          <a:xfrm>
            <a:off x="1187625" y="2842353"/>
            <a:ext cx="2731192" cy="115212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sz="3600" b="1">
                <a:solidFill>
                  <a:schemeClr val="accent3"/>
                </a:solidFill>
                <a:latin typeface="+mj-lt"/>
                <a:cs typeface="Arial" pitchFamily="34" charset="0"/>
              </a:rPr>
              <a:t>게임 스토리</a:t>
            </a: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60032" y="699542"/>
            <a:ext cx="3352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 세계 트럭에 치인 주인공은 현생에서 볼 수 없던 풍경이 눈앞에 들어오는데 그곳은 이 세계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Avcorad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라는 것을 알게 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정신이 없는 와중 몬스터 들이 공격해 오기 시작하는데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29211" y="4029909"/>
            <a:ext cx="218960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</p:spTree>
    <p:extLst>
      <p:ext uri="{BB962C8B-B14F-4D97-AF65-F5344CB8AC3E}">
        <p14:creationId xmlns:p14="http://schemas.microsoft.com/office/powerpoint/2010/main" val="347657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79512" y="339502"/>
            <a:ext cx="87849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WASD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 이동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마우스 좌클릭으로 공격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계속 클릭 할 경우 연속으로 공격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일정시간동안 공격하지 않으면 공격 모션 초기화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마우스 위치에 따른 시점 변경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6. F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키로 상호작용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(NPC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등등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미완료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기본틀만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구성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7. 1,2,3,4,5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단축키로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물약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스킬 사용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스킬과 물약은 인벤토리에서 드래그앤 드롭으로 등록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9. 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 인벤토리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10. k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스킬창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스킬은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레벨 단위로 달성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Coin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소모하여 해금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12. C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키로 캐릭터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정보창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HP,STAMINA,STR,AGI,Health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13.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레벨업시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스텟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올릴 수 있는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point5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14.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스텟은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str,agi,health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str 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포인트당 공격력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AGI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포인트당 이동속도와 공격속도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,health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포인트당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HP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stamina 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씩 증가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15.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인벤토리에서 무기 드래그앤 드롭으로 장착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leftShift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키 로 구르기 구현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17.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메인 화면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게임 타이틀과 시작하기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옵션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소리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마우스 감도 조절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게임종료버튼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18.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오프닝화면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트럭이 튀어나와서 캐릭터를 치는 장면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</a:t>
            </a:r>
          </a:p>
          <a:p>
            <a:pPr marL="228600" indent="-228600">
              <a:buAutoNum type="arabicPeriod" startAt="19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spacebar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 점프 구현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 startAt="19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ESC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키 누를 시 일시정지 및 메뉴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계속하기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옵션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소리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마우스 감도 조절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게임종료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marL="228600" indent="-228600">
              <a:buAutoNum type="arabicPeriod" startAt="19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게임시작시 튜토리얼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간단 조작 법 알려줌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marL="228600" indent="-228600">
              <a:buAutoNum type="arabicPeriod" startAt="19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상태 패턴을 이용하여 플레이어 상태 구현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 startAt="19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레벨업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시 필요경험치는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배 씩 증가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 startAt="19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구역 이동시 구역이름 화면에 출력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구역별 몬스터의 강함이 다르므로 다른 구역에 들어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왔다는것을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알게 하기 위함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271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79512" y="339502"/>
            <a:ext cx="8784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24. 2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구역 보스패턴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인간형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할퀴기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발구르기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돌진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25. 3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구역 보스패턴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드래곤타입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팔 휘두르기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돌진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브레스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26. 4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구역 보스패턴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인간형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무기 휘두르기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찌르기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회피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돌려베기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27. 5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구역 보스패턴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드래곤타입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팔 휘두르기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돌진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브레스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공중에서 돌진공격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공중브레스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28. 6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구역 보스패턴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(1phase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인간형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공격속도 빠름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무기휘두르기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찌르기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돌려베기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점프공격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마법발사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(?)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2phase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드래곤타입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공격속도 빠름 팔 휘두르기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돌진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브레스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공중에서 돌진공격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공중브레스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꼬리치기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무기이미지를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장착칸에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놓는다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-&gt;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무기의 정보가 표기된다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-&gt;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장착된 곳의 무기 타입을 가져온다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??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-&gt;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활성화 되어있는 무기를 비활성화 한다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-&gt;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비활성화 되어있는 무기를 활성화 한다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59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 txBox="1">
            <a:spLocks/>
          </p:cNvSpPr>
          <p:nvPr/>
        </p:nvSpPr>
        <p:spPr>
          <a:xfrm>
            <a:off x="1729211" y="2842353"/>
            <a:ext cx="2189605" cy="115212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레벨 디자인 소개</a:t>
            </a: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211962" y="546290"/>
            <a:ext cx="4680518" cy="4188889"/>
            <a:chOff x="2113658" y="4283314"/>
            <a:chExt cx="2120134" cy="1406171"/>
          </a:xfrm>
        </p:grpSpPr>
        <p:sp>
          <p:nvSpPr>
            <p:cNvPr id="21" name="TextBox 20"/>
            <p:cNvSpPr txBox="1"/>
            <p:nvPr/>
          </p:nvSpPr>
          <p:spPr>
            <a:xfrm>
              <a:off x="2113658" y="4418677"/>
              <a:ext cx="2120134" cy="1270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번구역은 스타팅 구역으로 주인공에서 안내해주는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NPC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존재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여성캐릭터 주인공이 첫눈에 반함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튜토리얼 진행 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번구역으로 이동하는 퀘스트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구역에 따른 몬스터의 경험치는 차등 지급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2. 2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번구역에서 중간보스 전투 후 퀘스트 완료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보상으로 무기획득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번구역으로 이동하라는 퀘스트 발생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3. 3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번구역에서 첫 메인 보스 전투 후 퀘스트 완료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보상으로 무기획득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 구역으로 이동하는 퀘스트 발생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4. 4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번에서 중간보스 전투 후 퀘스트 완료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보상으로 무기 획득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 5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번구역으로 이동 퀘스트 발생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5. 5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번에서 간단한 미로와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점프맵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후 보스전투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보상으로 무기 획득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 6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번구역으로 이동하는 퀘스트 발생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6. 6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번에서 마지막 보스와 결전을 하게 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마지막 보스는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 있음 외형이 다름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보스와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전투후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처음 안내해주는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NPC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와 연인이 되면서 끝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8" y="4283314"/>
              <a:ext cx="2120134" cy="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레벨 디자인 소개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29211" y="4029909"/>
            <a:ext cx="218960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4024F8CD-A6F5-91FF-F1AC-C1E31310E5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r="9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754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3"/>
                </a:solidFill>
              </a:rPr>
              <a:t>사용한 기능들</a:t>
            </a:r>
            <a:endParaRPr lang="ko-KR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97407" y="2685486"/>
            <a:ext cx="144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2638132" y="2685486"/>
            <a:ext cx="144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078857" y="2685486"/>
            <a:ext cx="144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5519582" y="2685486"/>
            <a:ext cx="144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6960307" y="2685486"/>
            <a:ext cx="1309304" cy="360000"/>
          </a:xfrm>
          <a:prstGeom prst="rect">
            <a:avLst/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2374832" y="2589599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2457407" y="2672174"/>
            <a:ext cx="360000" cy="3600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815557" y="259529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3898132" y="2677873"/>
            <a:ext cx="360000" cy="36000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6282" y="2600997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5338857" y="2683572"/>
            <a:ext cx="360000" cy="36000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97007" y="2606696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6779582" y="2689271"/>
            <a:ext cx="360000" cy="3600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34832" y="259529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17"/>
          <p:cNvSpPr/>
          <p:nvPr/>
        </p:nvSpPr>
        <p:spPr>
          <a:xfrm>
            <a:off x="1017407" y="2677873"/>
            <a:ext cx="360000" cy="360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99983" y="773741"/>
            <a:ext cx="1589464" cy="1739723"/>
            <a:chOff x="3303030" y="1704791"/>
            <a:chExt cx="1281850" cy="1739723"/>
          </a:xfrm>
        </p:grpSpPr>
        <p:sp>
          <p:nvSpPr>
            <p:cNvPr id="25" name="TextBox 24"/>
            <p:cNvSpPr txBox="1"/>
            <p:nvPr/>
          </p:nvSpPr>
          <p:spPr>
            <a:xfrm>
              <a:off x="3303030" y="1704791"/>
              <a:ext cx="12601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애니메이션 이벤트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24740" y="2059519"/>
              <a:ext cx="12601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애니메이션내의 이벤트 시스템을 이용하여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공격시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구르기시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공격범위 활성화나 무적활성화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움직임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제어등을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구현하였습니다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77529" y="1024633"/>
            <a:ext cx="1421328" cy="1452452"/>
            <a:chOff x="3324740" y="1807396"/>
            <a:chExt cx="1260140" cy="1452452"/>
          </a:xfrm>
        </p:grpSpPr>
        <p:sp>
          <p:nvSpPr>
            <p:cNvPr id="28" name="TextBox 27"/>
            <p:cNvSpPr txBox="1"/>
            <p:nvPr/>
          </p:nvSpPr>
          <p:spPr>
            <a:xfrm>
              <a:off x="3324740" y="1807396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Lightmap Bake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24740" y="2059519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사용값이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높은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light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값을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움직이지않는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오브젝트에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bake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 사용하여 최적화 하려고 하였습니다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883584" y="3276579"/>
            <a:ext cx="1421328" cy="1083120"/>
            <a:chOff x="3324740" y="1807396"/>
            <a:chExt cx="1260140" cy="1083120"/>
          </a:xfrm>
        </p:grpSpPr>
        <p:sp>
          <p:nvSpPr>
            <p:cNvPr id="37" name="TextBox 36"/>
            <p:cNvSpPr txBox="1"/>
            <p:nvPr/>
          </p:nvSpPr>
          <p:spPr>
            <a:xfrm>
              <a:off x="3324740" y="1807396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파티클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시스템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24740" y="2059519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타격감이나 보이는 것에 현실감을 조금 더 주기위해 사용하였습니다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26">
            <a:extLst>
              <a:ext uri="{FF2B5EF4-FFF2-40B4-BE49-F238E27FC236}">
                <a16:creationId xmlns:a16="http://schemas.microsoft.com/office/drawing/2014/main" id="{4495AA4A-8B43-D80E-5D2C-8F5592E2462D}"/>
              </a:ext>
            </a:extLst>
          </p:cNvPr>
          <p:cNvGrpSpPr/>
          <p:nvPr/>
        </p:nvGrpSpPr>
        <p:grpSpPr>
          <a:xfrm>
            <a:off x="4757779" y="3303109"/>
            <a:ext cx="1421329" cy="529122"/>
            <a:chOff x="3324740" y="1807396"/>
            <a:chExt cx="1260141" cy="52912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7D13A1-9C0E-75F9-3BB8-48F11FAE3091}"/>
                </a:ext>
              </a:extLst>
            </p:cNvPr>
            <p:cNvSpPr txBox="1"/>
            <p:nvPr/>
          </p:nvSpPr>
          <p:spPr>
            <a:xfrm>
              <a:off x="3324741" y="1807396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37487C-E4AD-82C5-D684-E4500C97086A}"/>
                </a:ext>
              </a:extLst>
            </p:cNvPr>
            <p:cNvSpPr txBox="1"/>
            <p:nvPr/>
          </p:nvSpPr>
          <p:spPr>
            <a:xfrm>
              <a:off x="3324740" y="2059519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26">
            <a:extLst>
              <a:ext uri="{FF2B5EF4-FFF2-40B4-BE49-F238E27FC236}">
                <a16:creationId xmlns:a16="http://schemas.microsoft.com/office/drawing/2014/main" id="{1C9FF24D-A16D-1F86-0C17-31AA67714004}"/>
              </a:ext>
            </a:extLst>
          </p:cNvPr>
          <p:cNvGrpSpPr/>
          <p:nvPr/>
        </p:nvGrpSpPr>
        <p:grpSpPr>
          <a:xfrm>
            <a:off x="4860032" y="3225471"/>
            <a:ext cx="1421328" cy="1088834"/>
            <a:chOff x="3324740" y="1801682"/>
            <a:chExt cx="1260140" cy="10888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A0AE4E-E82B-C431-F3D4-9125BCE0EAE7}"/>
                </a:ext>
              </a:extLst>
            </p:cNvPr>
            <p:cNvSpPr txBox="1"/>
            <p:nvPr/>
          </p:nvSpPr>
          <p:spPr>
            <a:xfrm>
              <a:off x="3324740" y="1801682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A*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에셋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EC1A-580B-CA91-77BB-61C41965852D}"/>
                </a:ext>
              </a:extLst>
            </p:cNvPr>
            <p:cNvSpPr txBox="1"/>
            <p:nvPr/>
          </p:nvSpPr>
          <p:spPr>
            <a:xfrm>
              <a:off x="3324740" y="2059519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유료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에셋인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A*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 이용하여 플레이어를 추적하는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AI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 구현할 예정</a:t>
              </a:r>
            </a:p>
          </p:txBody>
        </p:sp>
      </p:grpSp>
      <p:grpSp>
        <p:nvGrpSpPr>
          <p:cNvPr id="21" name="Group 26">
            <a:extLst>
              <a:ext uri="{FF2B5EF4-FFF2-40B4-BE49-F238E27FC236}">
                <a16:creationId xmlns:a16="http://schemas.microsoft.com/office/drawing/2014/main" id="{B3E250DB-66B7-EF77-A3CA-F84DD2E11B21}"/>
              </a:ext>
            </a:extLst>
          </p:cNvPr>
          <p:cNvGrpSpPr/>
          <p:nvPr/>
        </p:nvGrpSpPr>
        <p:grpSpPr>
          <a:xfrm>
            <a:off x="6156176" y="1001008"/>
            <a:ext cx="1421329" cy="1088834"/>
            <a:chOff x="3324740" y="1801682"/>
            <a:chExt cx="1260141" cy="10888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354CF2-BF41-9EF0-5319-4220E43DF735}"/>
                </a:ext>
              </a:extLst>
            </p:cNvPr>
            <p:cNvSpPr txBox="1"/>
            <p:nvPr/>
          </p:nvSpPr>
          <p:spPr>
            <a:xfrm>
              <a:off x="3324741" y="1801682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Dotween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에셋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26BE5-BA3C-7E49-412D-75AFAA748EEA}"/>
                </a:ext>
              </a:extLst>
            </p:cNvPr>
            <p:cNvSpPr txBox="1"/>
            <p:nvPr/>
          </p:nvSpPr>
          <p:spPr>
            <a:xfrm>
              <a:off x="3324740" y="2059519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오브젝트의 간단한 움직임을 구현할 예정 발판이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움직인다던지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등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1AAF817-CA39-7569-D90C-3AF8DA5A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78" y="2059596"/>
            <a:ext cx="1559881" cy="53803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AC16F26-230C-41B4-85BE-3984E3A9C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72" y="4320430"/>
            <a:ext cx="2035820" cy="59104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1297A0-6ABA-6F4A-1062-7CD072C17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38" y="4359698"/>
            <a:ext cx="1788619" cy="7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3"/>
                </a:solidFill>
              </a:rPr>
              <a:t>3</a:t>
            </a:r>
            <a:r>
              <a:rPr lang="ko-KR" altLang="en-US" dirty="0" smtClean="0">
                <a:solidFill>
                  <a:schemeClr val="accent3"/>
                </a:solidFill>
              </a:rPr>
              <a:t>주차 진행</a:t>
            </a:r>
            <a:endParaRPr lang="ko-KR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97407" y="2685486"/>
            <a:ext cx="144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2638132" y="2685486"/>
            <a:ext cx="144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078857" y="2685486"/>
            <a:ext cx="144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5519582" y="2685486"/>
            <a:ext cx="144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6960307" y="2685486"/>
            <a:ext cx="1309304" cy="360000"/>
          </a:xfrm>
          <a:prstGeom prst="rect">
            <a:avLst/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2374832" y="2589599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2457407" y="2672174"/>
            <a:ext cx="360000" cy="3600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815557" y="259529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3898132" y="2677873"/>
            <a:ext cx="360000" cy="36000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6282" y="2600997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5338857" y="2683572"/>
            <a:ext cx="360000" cy="36000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97007" y="2606696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6779582" y="2689271"/>
            <a:ext cx="360000" cy="3600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34832" y="259529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17"/>
          <p:cNvSpPr/>
          <p:nvPr/>
        </p:nvSpPr>
        <p:spPr>
          <a:xfrm>
            <a:off x="1017407" y="2677873"/>
            <a:ext cx="360000" cy="360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82675" y="826496"/>
            <a:ext cx="1589464" cy="1780428"/>
            <a:chOff x="3303030" y="1797124"/>
            <a:chExt cx="1281850" cy="805337"/>
          </a:xfrm>
        </p:grpSpPr>
        <p:sp>
          <p:nvSpPr>
            <p:cNvPr id="25" name="TextBox 24"/>
            <p:cNvSpPr txBox="1"/>
            <p:nvPr/>
          </p:nvSpPr>
          <p:spPr>
            <a:xfrm>
              <a:off x="3303030" y="1797124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인벤토리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구현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24740" y="2059519"/>
              <a:ext cx="1260140" cy="54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드래그앤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드롭으로 무기 장착하게 만듦 칸에 마우스를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가져다대면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색변함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무기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장착시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무기정보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표시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92870" y="3321717"/>
            <a:ext cx="3103924" cy="1821783"/>
            <a:chOff x="3324740" y="1807396"/>
            <a:chExt cx="1260140" cy="1821783"/>
          </a:xfrm>
        </p:grpSpPr>
        <p:sp>
          <p:nvSpPr>
            <p:cNvPr id="28" name="TextBox 27"/>
            <p:cNvSpPr txBox="1"/>
            <p:nvPr/>
          </p:nvSpPr>
          <p:spPr>
            <a:xfrm>
              <a:off x="3324740" y="1807396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스테이터스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창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구현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24740" y="2059519"/>
              <a:ext cx="12601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캐릭터의 레벨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레벨업시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주는 포인트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스텟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플레이어의 정보들을 보여줌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스텟을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올렸을경우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공격력이나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속도등이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변함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26">
            <a:extLst>
              <a:ext uri="{FF2B5EF4-FFF2-40B4-BE49-F238E27FC236}">
                <a16:creationId xmlns:a16="http://schemas.microsoft.com/office/drawing/2014/main" id="{4495AA4A-8B43-D80E-5D2C-8F5592E2462D}"/>
              </a:ext>
            </a:extLst>
          </p:cNvPr>
          <p:cNvGrpSpPr/>
          <p:nvPr/>
        </p:nvGrpSpPr>
        <p:grpSpPr>
          <a:xfrm>
            <a:off x="4757779" y="3303109"/>
            <a:ext cx="1421329" cy="529122"/>
            <a:chOff x="3324740" y="1807396"/>
            <a:chExt cx="1260141" cy="52912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7D13A1-9C0E-75F9-3BB8-48F11FAE3091}"/>
                </a:ext>
              </a:extLst>
            </p:cNvPr>
            <p:cNvSpPr txBox="1"/>
            <p:nvPr/>
          </p:nvSpPr>
          <p:spPr>
            <a:xfrm>
              <a:off x="3324741" y="1807396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37487C-E4AD-82C5-D684-E4500C97086A}"/>
                </a:ext>
              </a:extLst>
            </p:cNvPr>
            <p:cNvSpPr txBox="1"/>
            <p:nvPr/>
          </p:nvSpPr>
          <p:spPr>
            <a:xfrm>
              <a:off x="3324740" y="2059519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26">
            <a:extLst>
              <a:ext uri="{FF2B5EF4-FFF2-40B4-BE49-F238E27FC236}">
                <a16:creationId xmlns:a16="http://schemas.microsoft.com/office/drawing/2014/main" id="{1C9FF24D-A16D-1F86-0C17-31AA67714004}"/>
              </a:ext>
            </a:extLst>
          </p:cNvPr>
          <p:cNvGrpSpPr/>
          <p:nvPr/>
        </p:nvGrpSpPr>
        <p:grpSpPr>
          <a:xfrm>
            <a:off x="4578827" y="3288130"/>
            <a:ext cx="1880060" cy="1273500"/>
            <a:chOff x="3324740" y="1801682"/>
            <a:chExt cx="1260140" cy="12735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A0AE4E-E82B-C431-F3D4-9125BCE0EAE7}"/>
                </a:ext>
              </a:extLst>
            </p:cNvPr>
            <p:cNvSpPr txBox="1"/>
            <p:nvPr/>
          </p:nvSpPr>
          <p:spPr>
            <a:xfrm>
              <a:off x="3324740" y="1801682"/>
              <a:ext cx="12601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무기 장착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EC1A-580B-CA91-77BB-61C41965852D}"/>
                </a:ext>
              </a:extLst>
            </p:cNvPr>
            <p:cNvSpPr txBox="1"/>
            <p:nvPr/>
          </p:nvSpPr>
          <p:spPr>
            <a:xfrm>
              <a:off x="3324740" y="2059519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드래그앤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드롭으로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무기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장착칸에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드롭시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무기가 장착되고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뺄시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해제가됨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6">
            <a:extLst>
              <a:ext uri="{FF2B5EF4-FFF2-40B4-BE49-F238E27FC236}">
                <a16:creationId xmlns:a16="http://schemas.microsoft.com/office/drawing/2014/main" id="{B3E250DB-66B7-EF77-A3CA-F84DD2E11B21}"/>
              </a:ext>
            </a:extLst>
          </p:cNvPr>
          <p:cNvGrpSpPr/>
          <p:nvPr/>
        </p:nvGrpSpPr>
        <p:grpSpPr>
          <a:xfrm>
            <a:off x="2951428" y="1024327"/>
            <a:ext cx="2628085" cy="911050"/>
            <a:chOff x="3188708" y="1794800"/>
            <a:chExt cx="1532203" cy="9110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354CF2-BF41-9EF0-5319-4220E43DF735}"/>
                </a:ext>
              </a:extLst>
            </p:cNvPr>
            <p:cNvSpPr txBox="1"/>
            <p:nvPr/>
          </p:nvSpPr>
          <p:spPr>
            <a:xfrm>
              <a:off x="3188708" y="1794800"/>
              <a:ext cx="153220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상태정보창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구현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26BE5-BA3C-7E49-412D-75AFAA748EEA}"/>
                </a:ext>
              </a:extLst>
            </p:cNvPr>
            <p:cNvSpPr txBox="1"/>
            <p:nvPr/>
          </p:nvSpPr>
          <p:spPr>
            <a:xfrm>
              <a:off x="3324740" y="2059519"/>
              <a:ext cx="126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플레이어의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HP,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Stamina,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보유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coin, Level,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등 구현 초상화는 곧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넣을예정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2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868</Words>
  <Application>Microsoft Office PowerPoint</Application>
  <PresentationFormat>화면 슬라이드 쇼(16:9)</PresentationFormat>
  <Paragraphs>104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유승호 – 게임 개발 포트폴리오</vt:lpstr>
      <vt:lpstr>차례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사용한 기능들</vt:lpstr>
      <vt:lpstr>3주차 진행</vt:lpstr>
      <vt:lpstr>3주차 구현한 기능 Gif</vt:lpstr>
      <vt:lpstr>다음주 할일</vt:lpstr>
      <vt:lpstr>기능 구현 진행 예상 그래프</vt:lpstr>
      <vt:lpstr>사용한 리소스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Googlesliesppt.com;allppt.com</dc:creator>
  <cp:lastModifiedBy>admin</cp:lastModifiedBy>
  <cp:revision>93</cp:revision>
  <dcterms:created xsi:type="dcterms:W3CDTF">2016-11-15T01:04:21Z</dcterms:created>
  <dcterms:modified xsi:type="dcterms:W3CDTF">2022-11-27T04:22:42Z</dcterms:modified>
</cp:coreProperties>
</file>